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48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E5871D-306C-4A25-B700-537A178F9B58}" type="datetimeFigureOut">
              <a:rPr lang="nl-BE" smtClean="0"/>
              <a:t>19/05/2015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046B9E-38C4-4EE8-8FC2-7754B7887F87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52127"/>
          </a:xfrm>
        </p:spPr>
        <p:txBody>
          <a:bodyPr>
            <a:normAutofit/>
          </a:bodyPr>
          <a:lstStyle/>
          <a:p>
            <a:pPr algn="ctr"/>
            <a:r>
              <a:rPr lang="nl-BE" dirty="0" err="1" smtClean="0"/>
              <a:t>Belgian</a:t>
            </a:r>
            <a:r>
              <a:rPr lang="nl-BE" dirty="0" smtClean="0"/>
              <a:t> Royal </a:t>
            </a:r>
            <a:r>
              <a:rPr lang="nl-BE" dirty="0" err="1" smtClean="0"/>
              <a:t>association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84784"/>
            <a:ext cx="424313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84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4375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8800" dirty="0" err="1" smtClean="0"/>
              <a:t>Cycling</a:t>
            </a:r>
            <a:endParaRPr lang="nl-BE" sz="8800" dirty="0"/>
          </a:p>
        </p:txBody>
      </p:sp>
    </p:spTree>
    <p:extLst>
      <p:ext uri="{BB962C8B-B14F-4D97-AF65-F5344CB8AC3E}">
        <p14:creationId xmlns:p14="http://schemas.microsoft.com/office/powerpoint/2010/main" val="27379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Stree</a:t>
            </a:r>
            <a:r>
              <a:rPr lang="nl-BE" dirty="0"/>
              <a:t>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Parts</a:t>
            </a:r>
            <a:r>
              <a:rPr lang="nl-BE" dirty="0" smtClean="0"/>
              <a:t> of </a:t>
            </a:r>
            <a:r>
              <a:rPr lang="nl-BE" dirty="0" err="1" smtClean="0"/>
              <a:t>cycling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80052"/>
            <a:ext cx="468987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9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Philippe Gilbert</a:t>
            </a:r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Kevin Pauwels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Famous</a:t>
            </a:r>
            <a:r>
              <a:rPr lang="nl-BE" dirty="0" smtClean="0"/>
              <a:t> </a:t>
            </a:r>
            <a:r>
              <a:rPr lang="nl-BE" dirty="0" err="1" smtClean="0"/>
              <a:t>cyclists</a:t>
            </a:r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2520280" cy="179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2592288" cy="230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5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>
                <a:solidFill>
                  <a:srgbClr val="00B0F0"/>
                </a:solidFill>
              </a:rPr>
              <a:t>Kuurne-Brussels-Kuurne</a:t>
            </a:r>
          </a:p>
          <a:p>
            <a:r>
              <a:rPr lang="nl-BE" sz="2000" dirty="0" err="1" smtClean="0">
                <a:solidFill>
                  <a:srgbClr val="00B0F0"/>
                </a:solidFill>
              </a:rPr>
              <a:t>Round</a:t>
            </a:r>
            <a:r>
              <a:rPr lang="nl-BE" sz="2000" dirty="0" smtClean="0">
                <a:solidFill>
                  <a:srgbClr val="00B0F0"/>
                </a:solidFill>
              </a:rPr>
              <a:t> </a:t>
            </a:r>
            <a:r>
              <a:rPr lang="nl-BE" sz="2000" dirty="0">
                <a:solidFill>
                  <a:srgbClr val="00B0F0"/>
                </a:solidFill>
              </a:rPr>
              <a:t>of </a:t>
            </a:r>
            <a:r>
              <a:rPr lang="nl-BE" sz="2000" dirty="0" err="1" smtClean="0">
                <a:solidFill>
                  <a:srgbClr val="00B0F0"/>
                </a:solidFill>
              </a:rPr>
              <a:t>Flanders</a:t>
            </a:r>
            <a:endParaRPr lang="nl-BE" sz="2000" dirty="0" smtClean="0">
              <a:solidFill>
                <a:srgbClr val="00B0F0"/>
              </a:solidFill>
            </a:endParaRPr>
          </a:p>
          <a:p>
            <a:r>
              <a:rPr lang="nl-BE" sz="2000" dirty="0" err="1" smtClean="0">
                <a:solidFill>
                  <a:srgbClr val="00B0F0"/>
                </a:solidFill>
              </a:rPr>
              <a:t>Round</a:t>
            </a:r>
            <a:r>
              <a:rPr lang="nl-BE" sz="2000" dirty="0" smtClean="0">
                <a:solidFill>
                  <a:srgbClr val="00B0F0"/>
                </a:solidFill>
              </a:rPr>
              <a:t> of Belgium</a:t>
            </a:r>
          </a:p>
          <a:p>
            <a:r>
              <a:rPr lang="nl-BE" sz="2000" dirty="0" err="1" smtClean="0">
                <a:solidFill>
                  <a:srgbClr val="00B0F0"/>
                </a:solidFill>
              </a:rPr>
              <a:t>Round</a:t>
            </a:r>
            <a:r>
              <a:rPr lang="nl-BE" sz="2000" dirty="0" smtClean="0">
                <a:solidFill>
                  <a:srgbClr val="00B0F0"/>
                </a:solidFill>
              </a:rPr>
              <a:t> of </a:t>
            </a:r>
            <a:r>
              <a:rPr lang="nl-BE" sz="2000" dirty="0" err="1" smtClean="0">
                <a:solidFill>
                  <a:srgbClr val="00B0F0"/>
                </a:solidFill>
              </a:rPr>
              <a:t>Wallonia</a:t>
            </a:r>
            <a:endParaRPr lang="nl-BE" sz="2000" dirty="0" smtClean="0">
              <a:solidFill>
                <a:srgbClr val="00B0F0"/>
              </a:solidFill>
            </a:endParaRPr>
          </a:p>
          <a:p>
            <a:r>
              <a:rPr lang="nl-BE" sz="2000" dirty="0" smtClean="0">
                <a:solidFill>
                  <a:srgbClr val="00B0F0"/>
                </a:solidFill>
              </a:rPr>
              <a:t>Championship of </a:t>
            </a:r>
            <a:r>
              <a:rPr lang="nl-BE" sz="2000" dirty="0" err="1" smtClean="0">
                <a:solidFill>
                  <a:srgbClr val="00B0F0"/>
                </a:solidFill>
              </a:rPr>
              <a:t>Flanders</a:t>
            </a:r>
            <a:endParaRPr lang="nl-BE" sz="2000" dirty="0" smtClean="0">
              <a:solidFill>
                <a:srgbClr val="00B0F0"/>
              </a:solidFill>
            </a:endParaRPr>
          </a:p>
          <a:p>
            <a:endParaRPr lang="nl-BE" sz="2000" dirty="0">
              <a:solidFill>
                <a:srgbClr val="00B0F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Famous</a:t>
            </a:r>
            <a:r>
              <a:rPr lang="nl-BE" dirty="0" smtClean="0"/>
              <a:t> </a:t>
            </a:r>
            <a:r>
              <a:rPr lang="nl-BE" dirty="0" err="1" smtClean="0"/>
              <a:t>belgian</a:t>
            </a:r>
            <a:r>
              <a:rPr lang="nl-BE" dirty="0" smtClean="0"/>
              <a:t> tours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7961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The Belgian Football </a:t>
            </a:r>
            <a:r>
              <a:rPr lang="en-US" dirty="0" smtClean="0"/>
              <a:t>Association was founded </a:t>
            </a:r>
            <a:r>
              <a:rPr lang="en-US" dirty="0"/>
              <a:t>on September </a:t>
            </a:r>
            <a:r>
              <a:rPr lang="en-US" dirty="0" smtClean="0"/>
              <a:t>1st, </a:t>
            </a:r>
            <a:r>
              <a:rPr lang="en-US" dirty="0"/>
              <a:t>1895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 algn="ctr"/>
            <a:r>
              <a:rPr lang="nl-BE" dirty="0" err="1"/>
              <a:t>A</a:t>
            </a:r>
            <a:r>
              <a:rPr lang="nl-BE" dirty="0" err="1" smtClean="0"/>
              <a:t>rise</a:t>
            </a:r>
            <a:r>
              <a:rPr lang="nl-BE" dirty="0" smtClean="0"/>
              <a:t>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football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38061"/>
            <a:ext cx="42989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0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Most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selection</a:t>
            </a:r>
            <a:endParaRPr lang="nl-BE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756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r>
              <a:rPr lang="nl-BE" dirty="0" smtClean="0"/>
              <a:t>Eden Hazard </a:t>
            </a:r>
          </a:p>
          <a:p>
            <a:pPr marL="109728" indent="0">
              <a:buNone/>
            </a:pPr>
            <a:r>
              <a:rPr lang="nl-BE" dirty="0" smtClean="0"/>
              <a:t>(Chelsea)</a:t>
            </a:r>
          </a:p>
          <a:p>
            <a:endParaRPr lang="nl-BE" dirty="0"/>
          </a:p>
          <a:p>
            <a:pPr marL="109728" indent="0">
              <a:buNone/>
            </a:pPr>
            <a:endParaRPr lang="nl-BE" dirty="0"/>
          </a:p>
          <a:p>
            <a:r>
              <a:rPr lang="nl-BE" dirty="0" smtClean="0"/>
              <a:t>Vincent </a:t>
            </a:r>
            <a:r>
              <a:rPr lang="nl-BE" dirty="0" err="1" smtClean="0"/>
              <a:t>Kompany</a:t>
            </a:r>
            <a:endParaRPr lang="nl-BE" dirty="0" smtClean="0"/>
          </a:p>
          <a:p>
            <a:pPr marL="109728" indent="0">
              <a:buNone/>
            </a:pPr>
            <a:r>
              <a:rPr lang="nl-BE" dirty="0" smtClean="0"/>
              <a:t>(Manchester </a:t>
            </a:r>
            <a:r>
              <a:rPr lang="nl-BE" dirty="0" err="1" smtClean="0"/>
              <a:t>city</a:t>
            </a:r>
            <a:r>
              <a:rPr lang="nl-BE" dirty="0" smtClean="0"/>
              <a:t>) 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Kevin De </a:t>
            </a:r>
            <a:r>
              <a:rPr lang="nl-BE" dirty="0" err="1" smtClean="0"/>
              <a:t>Bruyne</a:t>
            </a:r>
            <a:endParaRPr lang="nl-BE" dirty="0" smtClean="0"/>
          </a:p>
          <a:p>
            <a:pPr marL="109728" indent="0">
              <a:buNone/>
            </a:pPr>
            <a:r>
              <a:rPr lang="nl-BE" dirty="0" smtClean="0"/>
              <a:t>(Wolfsburg)  </a:t>
            </a:r>
          </a:p>
          <a:p>
            <a:endParaRPr lang="nl-BE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err="1" smtClean="0"/>
              <a:t>Famous</a:t>
            </a:r>
            <a:r>
              <a:rPr lang="nl-BE" dirty="0" smtClean="0"/>
              <a:t> 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players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214472" cy="165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3200950" cy="187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744" y="4787969"/>
            <a:ext cx="3205073" cy="19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Thibault </a:t>
            </a:r>
            <a:r>
              <a:rPr lang="nl-BE" dirty="0" err="1" smtClean="0"/>
              <a:t>Courtois</a:t>
            </a:r>
            <a:endParaRPr lang="nl-BE" dirty="0" smtClean="0"/>
          </a:p>
          <a:p>
            <a:pPr marL="109728" indent="0">
              <a:buNone/>
            </a:pPr>
            <a:r>
              <a:rPr lang="nl-BE" dirty="0" smtClean="0"/>
              <a:t>(Chelsea)</a:t>
            </a:r>
          </a:p>
          <a:p>
            <a:pPr marL="109728" indent="0">
              <a:buNone/>
            </a:pPr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Dries Mertens</a:t>
            </a:r>
          </a:p>
          <a:p>
            <a:pPr marL="109728" indent="0">
              <a:buNone/>
            </a:pPr>
            <a:r>
              <a:rPr lang="nl-BE" dirty="0" smtClean="0"/>
              <a:t>(Napoli)</a:t>
            </a:r>
          </a:p>
          <a:p>
            <a:pPr marL="109728" indent="0">
              <a:buNone/>
            </a:pPr>
            <a:endParaRPr lang="nl-BE" dirty="0"/>
          </a:p>
          <a:p>
            <a:pPr marL="109728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nl-B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Famous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Belgian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players</a:t>
            </a:r>
            <a:r>
              <a:rPr lang="nl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5"/>
            <a:ext cx="2772727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587482" y="2924944"/>
            <a:ext cx="2772727" cy="184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3600" dirty="0" err="1" smtClean="0"/>
              <a:t>Belgian</a:t>
            </a:r>
            <a:r>
              <a:rPr lang="nl-BE" sz="3600" dirty="0" smtClean="0"/>
              <a:t> </a:t>
            </a:r>
            <a:r>
              <a:rPr lang="nl-BE" sz="3600" dirty="0" err="1" smtClean="0"/>
              <a:t>players</a:t>
            </a:r>
            <a:r>
              <a:rPr lang="nl-BE" sz="3600" dirty="0" smtClean="0"/>
              <a:t> </a:t>
            </a:r>
            <a:r>
              <a:rPr lang="nl-BE" sz="3600" dirty="0" err="1" smtClean="0"/>
              <a:t>that</a:t>
            </a:r>
            <a:r>
              <a:rPr lang="nl-BE" sz="3600" dirty="0" smtClean="0"/>
              <a:t> are </a:t>
            </a:r>
            <a:r>
              <a:rPr lang="nl-BE" sz="3600" dirty="0" err="1"/>
              <a:t>n</a:t>
            </a:r>
            <a:r>
              <a:rPr lang="nl-BE" sz="3600" dirty="0" err="1" smtClean="0"/>
              <a:t>ominated</a:t>
            </a:r>
            <a:r>
              <a:rPr lang="nl-BE" sz="3600" dirty="0" smtClean="0"/>
              <a:t> </a:t>
            </a:r>
            <a:r>
              <a:rPr lang="nl-BE" sz="3600" dirty="0" err="1" smtClean="0"/>
              <a:t>for</a:t>
            </a:r>
            <a:r>
              <a:rPr lang="nl-BE" sz="3600" dirty="0" smtClean="0"/>
              <a:t> Ballon d’or 2014</a:t>
            </a:r>
            <a:endParaRPr lang="nl-BE" sz="36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Thibault </a:t>
            </a:r>
            <a:r>
              <a:rPr lang="nl-BE" dirty="0" err="1" smtClean="0"/>
              <a:t>Courtois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 Eden Hazard </a:t>
            </a:r>
            <a:endParaRPr lang="nl-B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151" y="1484784"/>
            <a:ext cx="3680325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68852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8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8800" dirty="0" smtClean="0">
                <a:latin typeface="Franklin Gothic Medium Cond" panose="020B0606030402020204" pitchFamily="34" charset="0"/>
                <a:cs typeface="Consolas" panose="020B0609020204030204" pitchFamily="49" charset="0"/>
              </a:rPr>
              <a:t>Cyclocross</a:t>
            </a:r>
            <a:endParaRPr lang="nl-BE" sz="8800" dirty="0">
              <a:latin typeface="Franklin Gothic Medium Cond" panose="020B0606030402020204" pitchFamily="34" charset="0"/>
              <a:cs typeface="Consolas" panose="020B0609020204030204" pitchFamily="49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63782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Sand</a:t>
            </a:r>
          </a:p>
          <a:p>
            <a:r>
              <a:rPr lang="nl-BE" dirty="0" smtClean="0"/>
              <a:t>Grass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Parts</a:t>
            </a:r>
            <a:r>
              <a:rPr lang="nl-BE" dirty="0" smtClean="0"/>
              <a:t> of a cross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984" y="1484784"/>
            <a:ext cx="4464496" cy="2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096344" cy="21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9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Sven </a:t>
            </a:r>
            <a:r>
              <a:rPr lang="nl-BE" dirty="0" err="1" smtClean="0"/>
              <a:t>Nys</a:t>
            </a:r>
            <a:endParaRPr lang="nl-BE" dirty="0" smtClean="0"/>
          </a:p>
          <a:p>
            <a:r>
              <a:rPr lang="nl-BE" dirty="0" smtClean="0"/>
              <a:t>Kevin Pauwels </a:t>
            </a:r>
          </a:p>
          <a:p>
            <a:r>
              <a:rPr lang="nl-BE" dirty="0" smtClean="0"/>
              <a:t>Klaas </a:t>
            </a:r>
            <a:r>
              <a:rPr lang="nl-BE" dirty="0" err="1" smtClean="0"/>
              <a:t>Vantornhout</a:t>
            </a:r>
            <a:r>
              <a:rPr lang="nl-BE" dirty="0"/>
              <a:t/>
            </a:r>
            <a:br>
              <a:rPr lang="nl-BE" dirty="0"/>
            </a:br>
            <a:r>
              <a:rPr lang="nl-BE" dirty="0" smtClean="0"/>
              <a:t>(</a:t>
            </a:r>
            <a:r>
              <a:rPr lang="nl-BE" dirty="0" err="1" smtClean="0"/>
              <a:t>Belgian</a:t>
            </a:r>
            <a:r>
              <a:rPr lang="nl-BE" dirty="0" smtClean="0"/>
              <a:t> </a:t>
            </a:r>
            <a:r>
              <a:rPr lang="nl-BE" dirty="0" err="1" smtClean="0"/>
              <a:t>champion</a:t>
            </a:r>
            <a:r>
              <a:rPr lang="nl-BE" dirty="0" smtClean="0"/>
              <a:t>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Famous</a:t>
            </a:r>
            <a:r>
              <a:rPr lang="nl-BE" dirty="0" smtClean="0"/>
              <a:t> </a:t>
            </a:r>
            <a:r>
              <a:rPr lang="nl-BE" dirty="0" err="1" smtClean="0"/>
              <a:t>cyclists</a:t>
            </a:r>
            <a:endParaRPr lang="nl-B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06034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871" y="4581128"/>
            <a:ext cx="2880742" cy="185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120008" cy="19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110</Words>
  <Application>Microsoft Office PowerPoint</Application>
  <PresentationFormat>Bildschirmpräsentation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Concours</vt:lpstr>
      <vt:lpstr>Belgian Royal association</vt:lpstr>
      <vt:lpstr>Arise Belgian football</vt:lpstr>
      <vt:lpstr>Most used selection</vt:lpstr>
      <vt:lpstr>Famous Belgian players</vt:lpstr>
      <vt:lpstr>Famous Belgian players </vt:lpstr>
      <vt:lpstr>Belgian players that are nominated for Ballon d’or 2014</vt:lpstr>
      <vt:lpstr>Cyclocross</vt:lpstr>
      <vt:lpstr>Parts of a cross</vt:lpstr>
      <vt:lpstr>Famous cyclists</vt:lpstr>
      <vt:lpstr>Cycling</vt:lpstr>
      <vt:lpstr>Parts of cycling</vt:lpstr>
      <vt:lpstr>Famous cyclists</vt:lpstr>
      <vt:lpstr>Famous belgian tours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Royal Belgian Football Association</dc:title>
  <dc:creator>Gebruiker</dc:creator>
  <cp:lastModifiedBy>Besitzer</cp:lastModifiedBy>
  <cp:revision>14</cp:revision>
  <dcterms:created xsi:type="dcterms:W3CDTF">2014-11-27T11:29:55Z</dcterms:created>
  <dcterms:modified xsi:type="dcterms:W3CDTF">2015-05-19T13:46:55Z</dcterms:modified>
</cp:coreProperties>
</file>